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Project Apex: Datacenter Fabric Upgrade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Q3 2025 Network Infrastructure Initiative</a:t>
            </a:r>
            <a:br/>
            <a:r>
              <a:rPr b="1" sz="2000">
                <a:solidFill>
                  <a:srgbClr val="FF0000"/>
                </a:solidFill>
              </a:rPr>
              <a:t>CONFIDENTIAL - FOR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 &amp; Project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 sz="2000"/>
            </a:pPr>
            <a:r>
              <a:t>This initiative will modernize our core network infrastructure to enhance resilience, improve security posture, and reduce latency by a projected 23%.</a:t>
            </a:r>
          </a:p>
          <a:p>
            <a:r>
              <a:t>Project Apex: Datacenter Fabric Upgrade involves a strategic migration to a scalable, automated architecture, replacing end-of-life hardware and implementing a robust SD-WAN solution to support future growth.</a:t>
            </a:r>
          </a:p>
          <a:p>
            <a:r>
              <a:t>The primary goal is to facilitate mission-critical users our connectivity, ensuring high availability for critical business applications.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Proposed High-Level Topology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WAN Edge / Internet</a:t>
            </a:r>
          </a:p>
          <a:p>
            <a:r>
              <a:t>(SD-WAN, Palo Alto FWs)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29000" y="13716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Core Backbone (Arista)</a:t>
            </a:r>
          </a:p>
          <a:p>
            <a:r>
              <a:t>(BGP Peering)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27432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Datacenter Fabric</a:t>
            </a:r>
          </a:p>
          <a:p>
            <a:r>
              <a:t>(VXLAN EVPN)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41148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Cloud Connectivity</a:t>
            </a:r>
          </a:p>
          <a:p>
            <a:r>
              <a:t>(AWS Direct Connect / Azure ExpressRoute)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Timeline &amp; Milestones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t>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Key 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Target Date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Design &amp; Procurement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All legacy hardware decommissioned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2025-11-13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Lab Testing &amp; Staging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Initial configs deployed &amp; tested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2025-12-19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Pilot Site Cutover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All legacy hardware decommissioned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2026-04-23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Full Production Rollout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Lab environment build-out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2025-11-21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Confidential: Initial Budget Projections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828800" y="1371600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</a:tblGrid>
              <a:tr h="548640">
                <a:tc>
                  <a:txBody>
                    <a:bodyPr/>
                    <a:lstStyle/>
                    <a:p>
                      <a:r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Estimated Cost (USD)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Network Hardware (Routers/Switches)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$826,019.45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Firewalls &amp; Security Licensing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$70,467.10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Professional Services (Implementation)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$10,516.09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$962,120.69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Project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Michael Hale - Lead Network Architect</a:t>
            </a:r>
          </a:p>
          <a:p>
            <a:pPr/>
            <a:r>
              <a:t>Seth Brady - Senior Network Engineer</a:t>
            </a:r>
          </a:p>
          <a:p>
            <a:pPr/>
            <a:r>
              <a:t>Diana Nelson - Security Engineer</a:t>
            </a:r>
          </a:p>
          <a:p>
            <a:pPr/>
            <a:r>
              <a:t>Jason Coleman - Project Manager</a:t>
            </a:r>
          </a:p>
          <a:p>
            <a:pPr/>
            <a:r>
              <a:t>Sara Harris - Cloud Networking Specialist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Potential Risks &amp; Mitigation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/>
            </a:pPr>
            <a:r>
              <a:t>Risk: Configuration errors from manual changes.</a:t>
            </a:r>
          </a:p>
          <a:p>
            <a:pPr lvl="1"/>
            <a:r>
              <a:t>Mitigation: Utilize Ansible automation and peer review for all production deployments.</a:t>
            </a:r>
          </a:p>
          <a:p>
            <a:pPr>
              <a:defRPr b="1"/>
            </a:pPr>
            <a:r>
              <a:t>Risk: Vendor hardware delivery delays.</a:t>
            </a:r>
          </a:p>
          <a:p>
            <a:pPr lvl="1"/>
            <a:r>
              <a:t>Mitigation: Order critical components well in advance and identify alternate suppliers.</a:t>
            </a:r>
          </a:p>
          <a:p>
            <a:pPr>
              <a:defRPr b="1"/>
            </a:pPr>
            <a:r>
              <a:t>Risk: Incompatibility with legacy systems.</a:t>
            </a:r>
          </a:p>
          <a:p>
            <a:pPr lvl="1"/>
            <a:r>
              <a:t>Mitigation: Conduct thorough integration testing in the lab environment before pilot.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For follow-up, please contact William Sullivan | Lead Network Architect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