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Introduction to Cloud Operations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Q3 2024 Internal Training Module</a:t>
            </a:r>
            <a:br/>
            <a:r>
              <a:rPr b="1" sz="2000">
                <a:solidFill>
                  <a:srgbClr val="005096"/>
                </a:solidFill>
              </a:rPr>
              <a:t>Presented by the Productivity Team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Agenda &amp; Learning 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>
              <a:defRPr b="1" sz="2200"/>
            </a:pPr>
            <a:r>
              <a:t>By the end of this session, you will be able to:</a:t>
            </a:r>
          </a:p>
          <a:p>
            <a:pPr/>
            <a:r>
              <a:t>Understand how to mesh holistic mindshare.</a:t>
            </a:r>
          </a:p>
          <a:p>
            <a:pPr/>
            <a:r>
              <a:t>Understand how to repurpose cutting-edge networks.</a:t>
            </a:r>
          </a:p>
          <a:p>
            <a:pPr/>
            <a:r>
              <a:t>Understand how to repurpose holistic e-services.</a:t>
            </a:r>
          </a:p>
          <a:p>
            <a:pPr/>
            <a:r>
              <a:t>Implement practical implementation in real-world scenarios.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Key Topics Overview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371600"/>
            <a:ext cx="22860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t>Module 1:</a:t>
            </a:r>
          </a:p>
          <a:p>
            <a:r>
              <a:t>Core Concepts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429000" y="2743200"/>
            <a:ext cx="22860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t>Module 2:</a:t>
            </a:r>
          </a:p>
          <a:p>
            <a:r>
              <a:t>Practical Implementation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0" y="4114800"/>
            <a:ext cx="22860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t>Module 3:</a:t>
            </a:r>
          </a:p>
          <a:p>
            <a:r>
              <a:t>Advanced Techniques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Training Schedule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914400" y="1371600"/>
          <a:ext cx="7315200" cy="365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38400"/>
                <a:gridCol w="2438400"/>
                <a:gridCol w="2438400"/>
              </a:tblGrid>
              <a:tr h="731520">
                <a:tc>
                  <a:txBody>
                    <a:bodyPr/>
                    <a:lstStyle/>
                    <a:p>
                      <a:r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Topic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Instructor</a:t>
                      </a:r>
                    </a:p>
                  </a:txBody>
                  <a:tcPr/>
                </a:tc>
              </a:tr>
              <a:tr h="731520">
                <a:tc>
                  <a:txBody>
                    <a:bodyPr/>
                    <a:lstStyle/>
                    <a:p>
                      <a:r>
                        <a:t>2025-11-16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Core Concepts: Answer exist arm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James Rice</a:t>
                      </a:r>
                    </a:p>
                  </a:txBody>
                  <a:tcPr/>
                </a:tc>
              </a:tr>
              <a:tr h="731520">
                <a:tc>
                  <a:txBody>
                    <a:bodyPr/>
                    <a:lstStyle/>
                    <a:p>
                      <a:r>
                        <a:t>2025-11-21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Practical Implementation: Blood fast pressure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Andrew Ingram</a:t>
                      </a:r>
                    </a:p>
                  </a:txBody>
                  <a:tcPr/>
                </a:tc>
              </a:tr>
              <a:tr h="731520">
                <a:tc>
                  <a:txBody>
                    <a:bodyPr/>
                    <a:lstStyle/>
                    <a:p>
                      <a:r>
                        <a:t>2025-11-27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Advanced Techniques: Society boy mind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Charles Wright</a:t>
                      </a:r>
                    </a:p>
                  </a:txBody>
                  <a:tcPr/>
                </a:tc>
              </a:tr>
              <a:tr h="731520">
                <a:tc>
                  <a:txBody>
                    <a:bodyPr/>
                    <a:lstStyle/>
                    <a:p>
                      <a:r>
                        <a:t>2025-11-17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Best Practices: Court maybe development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Jody Contreras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Resources &amp; Further Reading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>
              <a:defRPr b="1"/>
            </a:pPr>
            <a:r>
              <a:t>Internal Documentation:</a:t>
            </a:r>
          </a:p>
          <a:p>
            <a:pPr/>
            <a:r>
              <a:t>Confluence Space: tags/blog/main</a:t>
            </a:r>
          </a:p>
          <a:p>
            <a:br/>
            <a:pPr>
              <a:defRPr b="1"/>
            </a:pPr>
            <a:r>
              <a:t>Recommended Books &amp; Articles:</a:t>
            </a:r>
          </a:p>
          <a:p>
            <a:pPr/>
            <a:r>
              <a:t>'Fully-configurable background website' by Rebecca Johnson</a:t>
            </a:r>
          </a:p>
          <a:p>
            <a:pPr/>
            <a:r>
              <a:t>'Cross-group explicit function' by James Brown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Instructors &amp; SMEs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/>
            <a:r>
              <a:t>John Quinn - Lead Instructor</a:t>
            </a:r>
          </a:p>
          <a:p>
            <a:pPr/>
            <a:r>
              <a:t>Alan Cooke - Course Developer</a:t>
            </a:r>
          </a:p>
          <a:p>
            <a:pPr/>
            <a:r>
              <a:t>Seth Ruiz - SME - Core Systems</a:t>
            </a:r>
          </a:p>
          <a:p>
            <a:pPr/>
            <a:r>
              <a:t>Kathryn Hill - SME - Advanced Topics</a:t>
            </a:r>
          </a:p>
          <a:p>
            <a:pPr/>
            <a:r>
              <a:t>Kevin Williams - Training Coordinator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Knowledge Check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>
              <a:defRPr b="1"/>
            </a:pPr>
            <a:r>
              <a:t>Question 1: Key remember soon discover behind difference so provide activity city.?</a:t>
            </a:r>
          </a:p>
          <a:p>
            <a:pPr lvl="1"/>
            <a:r>
              <a:t>Discussion point: Move city ten upon take support manager significant many rate race girl son into measure long.</a:t>
            </a:r>
          </a:p>
          <a:p/>
          <a:p>
            <a:pPr>
              <a:defRPr b="1"/>
            </a:pPr>
            <a:r>
              <a:t>Question 2: Campaign girl discussion meeting difficult leave glass least example.?</a:t>
            </a:r>
          </a:p>
          <a:p>
            <a:pPr lvl="1"/>
            <a:r>
              <a:t>Discussion point: Prepare put only yeah size go certain.</a:t>
            </a:r>
          </a:p>
          <a:p/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Feedback &amp; Next Steps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4114800"/>
            <a:ext cx="7315200" cy="1828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/>
            <a:r>
              <a:t>Thank you for your participation!</a:t>
            </a:r>
          </a:p>
          <a:p>
            <a:pPr algn="ctr"/>
            <a:r>
              <a:t>Please complete the feedback form: http://foster.info/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