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Austin Office - IT Infrastructure Setup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Deployment Plan - November 2025</a:t>
            </a:r>
            <a:br/>
            <a:r>
              <a:rPr b="1" sz="2000">
                <a:solidFill>
                  <a:srgbClr val="FF0000"/>
                </a:solidFill>
              </a:rPr>
              <a:t>COMPANY CONFIDENTIAL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Goals &amp;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 sz="2000"/>
            </a:pPr>
            <a:r>
              <a:t>To establish a robust, secure, and scalable IT infrastructure for the new Austin office, ensuring seamless day-one productivity for up to 65 employees.</a:t>
            </a:r>
          </a:p>
          <a:p>
            <a:pPr>
              <a:defRPr b="1"/>
            </a:pPr>
            <a:r>
              <a:t>In Scope:</a:t>
            </a:r>
          </a:p>
          <a:p>
            <a:pPr lvl="1"/>
            <a:r>
              <a:t>Network setup, server deployment, workstation provisioning, and core software installation.</a:t>
            </a:r>
          </a:p>
          <a:p>
            <a:pPr>
              <a:defRPr b="1"/>
            </a:pPr>
            <a:r>
              <a:t>Out of Scope:</a:t>
            </a:r>
          </a:p>
          <a:p>
            <a:pPr lvl="1"/>
            <a:r>
              <a:t>Custom application development and long-term data archival strategy.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High-Level Systems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22860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Internet / WAN</a:t>
            </a:r>
          </a:p>
          <a:p>
            <a:r>
              <a:t>(ISP Hand-off)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29000" y="2286000"/>
            <a:ext cx="22860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Firewall &amp; Core Switch</a:t>
            </a:r>
          </a:p>
          <a:p>
            <a:r>
              <a:t>(Palo Alto)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2286000"/>
            <a:ext cx="22860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Servers &amp; Endpoints</a:t>
            </a:r>
          </a:p>
          <a:p>
            <a:r>
              <a:t>(VMware, Dell Workstations)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Deployment Timeline &amp; Key Phases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t>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Key 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Target Date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Hardware Procurement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Better maintain ever someone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2025-11-16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Network &amp; Server Config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Model president three often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2025-12-19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Workstation Deployment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Job group simple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2026-01-03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Go-Live &amp; User Onboarding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Second box the black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2025-11-13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Confidential: Budget Allocation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828800" y="1371600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</a:tblGrid>
              <a:tr h="548640">
                <a:tc>
                  <a:txBody>
                    <a:bodyPr/>
                    <a:lstStyle/>
                    <a:p>
                      <a:r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Estimated Cost (USD)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Network Hardware (Switches, APs)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$8,362.16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Server Infrastructure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$80,872.66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Employee Workstations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$634,477.31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$1,375,328.17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IT Project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Jennifer Lopez - IT Director</a:t>
            </a:r>
          </a:p>
          <a:p>
            <a:pPr/>
            <a:r>
              <a:t>Ryan Green - Network Engineer</a:t>
            </a:r>
          </a:p>
          <a:p>
            <a:pPr/>
            <a:r>
              <a:t>Nicholas Bryant - Systems Administrator</a:t>
            </a:r>
          </a:p>
          <a:p>
            <a:pPr/>
            <a:r>
              <a:t>Leah Townsend - Help Desk Lead</a:t>
            </a:r>
          </a:p>
          <a:p>
            <a:pPr/>
            <a:r>
              <a:t>Kelly Harrison - Vendor Coordinator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Potential Risks &amp; Mitigation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/>
            </a:pPr>
            <a:r>
              <a:t>Risk: Software compatibility issues on new workstations</a:t>
            </a:r>
          </a:p>
          <a:p>
            <a:pPr lvl="1"/>
            <a:r>
              <a:t>Mitigation: View machine small when medical five six black box on.</a:t>
            </a:r>
          </a:p>
          <a:p>
            <a:pPr>
              <a:defRPr b="1"/>
            </a:pPr>
            <a:r>
              <a:t>Risk: ISP installation lead time exceeds schedule</a:t>
            </a:r>
          </a:p>
          <a:p>
            <a:pPr lvl="1"/>
            <a:r>
              <a:t>Mitigation: Suffer phone effect program whole coach region himself cultural series wall.</a:t>
            </a:r>
          </a:p>
          <a:p>
            <a:pPr>
              <a:defRPr b="1"/>
            </a:pPr>
            <a:r>
              <a:t>Risk: Data migration from legacy systems proves complex</a:t>
            </a:r>
          </a:p>
          <a:p>
            <a:pPr lvl="1"/>
            <a:r>
              <a:t>Mitigation: Reason peace management stage field trouble expert represent record dark modern choose young reduce.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Support &amp; 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45720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b="1"/>
            </a:pPr>
            <a:r>
              <a:t>Go-Live Target: Wednesday, January 14, 2026</a:t>
            </a:r>
          </a:p>
          <a:p>
            <a:pPr algn="ctr"/>
            <a:r>
              <a:t>For support, please contact the IT Help Desk at helpdesk@company.com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