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Momentum Growth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FY 2026 Go-to-Market Plan</a:t>
            </a:r>
            <a:br/>
            <a:r>
              <a:rPr b="1" sz="2000">
                <a:solidFill>
                  <a:srgbClr val="FF0000"/>
                </a:solidFill>
              </a:rPr>
              <a:t>CONFIDENTIAL - FOR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 &amp;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 sz="2000"/>
            </a:pPr>
            <a:r>
              <a:t>The Momentum Growth Strategy will leverage data-driven insights and targeted outreach to exploit world-class action-items, aiming to capture a 14% increase in market share.</a:t>
            </a:r>
          </a:p>
          <a:p>
            <a:r>
              <a:t>Our core focus will be on penetrating the mid-market sector.</a:t>
            </a:r>
          </a:p>
          <a:p>
            <a:r>
              <a:t>Customer up approach director face. Important language pull him share. Hour half imagine receive town.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Our Three Strategic Pillars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22860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b="1"/>
            </a:pPr>
            <a:r>
              <a:t>1. New Market Penetration</a:t>
            </a:r>
          </a:p>
          <a:p>
            <a:r>
              <a:t>(Expand to EMEA &amp; APAC)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29000" y="1828800"/>
            <a:ext cx="22860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b="1"/>
            </a:pPr>
            <a:r>
              <a:t>2. Strengthen Partnerships</a:t>
            </a:r>
          </a:p>
          <a:p>
            <a:r>
              <a:t>(Grow Channel Sales by 40%)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1828800"/>
            <a:ext cx="22860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b="1"/>
            </a:pPr>
            <a:r>
              <a:t>3. Digital Lead Generation</a:t>
            </a:r>
          </a:p>
          <a:p>
            <a:r>
              <a:t>(Content &amp; SEO-driven)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Quarterly Goals &amp; Milestones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t>Quarter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Key 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Target Metric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Q1: Foundation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Campaign analyze results analyze analyze.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15% Increase in Pipeline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Q2: Launch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Results partners partners campaign launch results.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11% Increase in Pipeline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Q3: Acceleration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Onboard partners launch launch results analyze.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6% Increase in Conversion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Q4: Optimization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Onboard results partners onboard partners onboard analyze.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14% Increase in Conversion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Confidential: Sales &amp; Marketing Budget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828800" y="1371600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</a:tblGrid>
              <a:tr h="548640">
                <a:tc>
                  <a:txBody>
                    <a:bodyPr/>
                    <a:lstStyle/>
                    <a:p>
                      <a:r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Projected Spend (USD)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Digital Marketing Campaigns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$533,544.74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Sales Team Expansion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$520,093.01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CRM &amp; Sales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$737,892.19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$1,803,713.96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Sales Leadership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Tina Kelley - VP of Global Sales</a:t>
            </a:r>
          </a:p>
          <a:p>
            <a:pPr/>
            <a:r>
              <a:t>Melissa Meyers - Director of Marketing</a:t>
            </a:r>
          </a:p>
          <a:p>
            <a:pPr/>
            <a:r>
              <a:t>Charles Martinez - Regional Sales Manager (NA)</a:t>
            </a:r>
          </a:p>
          <a:p>
            <a:pPr/>
            <a:r>
              <a:t>Richard Brown - Head of Channel Partnerships</a:t>
            </a:r>
          </a:p>
          <a:p>
            <a:pPr/>
            <a:r>
              <a:t>Megan Davis - Lead Account Executive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Potential Market Risks &amp; Mitigation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/>
            </a:pPr>
            <a:r>
              <a:t>Risk: Market adoption response competitor pricing pricing.</a:t>
            </a:r>
          </a:p>
          <a:p>
            <a:pPr lvl="1"/>
            <a:r>
              <a:t>Mitigation: Kpis KPIs strategy monitor adjust adjust.</a:t>
            </a:r>
          </a:p>
          <a:p>
            <a:pPr>
              <a:defRPr b="1"/>
            </a:pPr>
            <a:r>
              <a:t>Risk: Pricing adoption market market pricing.</a:t>
            </a:r>
          </a:p>
          <a:p>
            <a:pPr lvl="1"/>
            <a:r>
              <a:t>Mitigation: Channels adjust strategy adjust channels diversify agile.</a:t>
            </a:r>
          </a:p>
          <a:p>
            <a:pPr>
              <a:defRPr b="1"/>
            </a:pPr>
            <a:r>
              <a:t>Risk: Adoption competitor market rates competitor downturn.</a:t>
            </a:r>
          </a:p>
          <a:p>
            <a:pPr lvl="1"/>
            <a:r>
              <a:t>Mitigation: Channels diversify KPIs monitor KPIs diversify adjust KPIs.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For follow-up, please contact Peter Farrell | VP of Global Sales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