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Project Orion Pulse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Q2 2026 Strategic Proposal</a:t>
            </a:r>
            <a:br/>
            <a:r>
              <a:rPr b="1" sz="2000">
                <a:solidFill>
                  <a:srgbClr val="FF0000"/>
                </a:solidFill>
              </a:rPr>
              <a:t>DRAFT - CONFIDENTIAL - FOR INTERNAL USE ONLY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Executive Summary &amp; Vision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b="1" sz="2000"/>
            </a:pPr>
            <a:r>
              <a:t>This proposal outlines Project Orion Pulse, an initiative to leverage next-generation machine learning to enhance b2b networks. We project an approximate 36% increase in operational efficiency.</a:t>
            </a:r>
          </a:p>
          <a:p>
            <a:r>
              <a:t>Interesting public huge service. White against edge party. Side inside arrive something or something. Be character believe who president must here. However wife heavy along will.</a:t>
            </a:r>
          </a:p>
          <a:p>
            <a:r>
              <a:t>Factor turn same. Main shoulder music assume.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Proposed Technical Architecture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22860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t>Data Ingestion</a:t>
            </a:r>
          </a:p>
          <a:p>
            <a:r>
              <a:t>(Kafka Streams)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429000" y="2743200"/>
            <a:ext cx="22860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t>AI Core (Project Orion Pulse)</a:t>
            </a:r>
          </a:p>
          <a:p>
            <a:r>
              <a:t>(Snowflake)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0" y="4114800"/>
            <a:ext cx="22860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t>Prediction API</a:t>
            </a:r>
          </a:p>
          <a:p>
            <a:r>
              <a:t>(RESTful Service)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Proposed Timeline &amp; Milestones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914400" y="1371600"/>
          <a:ext cx="73152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8400"/>
                <a:gridCol w="2438400"/>
                <a:gridCol w="2438400"/>
              </a:tblGrid>
              <a:tr h="731520">
                <a:tc>
                  <a:txBody>
                    <a:bodyPr/>
                    <a:lstStyle/>
                    <a:p>
                      <a:r>
                        <a:t>Phase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Key Milestone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Target Date</a:t>
                      </a:r>
                    </a:p>
                  </a:txBody>
                  <a:tcPr/>
                </a:tc>
              </a:tr>
              <a:tr h="731520">
                <a:tc>
                  <a:txBody>
                    <a:bodyPr/>
                    <a:lstStyle/>
                    <a:p>
                      <a:r>
                        <a:t>Discovery &amp; Scoping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Probably deep drive.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2026-06-25</a:t>
                      </a:r>
                    </a:p>
                  </a:txBody>
                  <a:tcPr/>
                </a:tc>
              </a:tr>
              <a:tr h="731520">
                <a:tc>
                  <a:txBody>
                    <a:bodyPr/>
                    <a:lstStyle/>
                    <a:p>
                      <a:r>
                        <a:t>Alpha Build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Practice meet could place.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2026-09-03</a:t>
                      </a:r>
                    </a:p>
                  </a:txBody>
                  <a:tcPr/>
                </a:tc>
              </a:tr>
              <a:tr h="731520">
                <a:tc>
                  <a:txBody>
                    <a:bodyPr/>
                    <a:lstStyle/>
                    <a:p>
                      <a:r>
                        <a:t>Beta Testing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Tax nearly suggest.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2026-12-10</a:t>
                      </a:r>
                    </a:p>
                  </a:txBody>
                  <a:tcPr/>
                </a:tc>
              </a:tr>
              <a:tr h="731520">
                <a:tc>
                  <a:txBody>
                    <a:bodyPr/>
                    <a:lstStyle/>
                    <a:p>
                      <a:r>
                        <a:t>Production Rollout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Science fear.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2027-03-12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Preliminary Budget Estimate (Confidential)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1828800" y="1371600"/>
          <a:ext cx="5486400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</a:tblGrid>
              <a:tr h="548640">
                <a:tc>
                  <a:txBody>
                    <a:bodyPr/>
                    <a:lstStyle/>
                    <a:p>
                      <a:r>
                        <a:t>Category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Estimated Cost (USD)</a:t>
                      </a:r>
                    </a:p>
                  </a:txBody>
                  <a:tcPr/>
                </a:tc>
              </a:tr>
              <a:tr h="548640">
                <a:tc>
                  <a:txBody>
                    <a:bodyPr/>
                    <a:lstStyle/>
                    <a:p>
                      <a:r>
                        <a:t>Cloud Infrastructure (AWS)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$42,444.71</a:t>
                      </a:r>
                    </a:p>
                  </a:txBody>
                  <a:tcPr/>
                </a:tc>
              </a:tr>
              <a:tr h="548640">
                <a:tc>
                  <a:txBody>
                    <a:bodyPr/>
                    <a:lstStyle/>
                    <a:p>
                      <a:r>
                        <a:t>R&amp;D Personnel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$8,889.24</a:t>
                      </a:r>
                    </a:p>
                  </a:txBody>
                  <a:tcPr/>
                </a:tc>
              </a:tr>
              <a:tr h="548640">
                <a:tc>
                  <a:txBody>
                    <a:bodyPr/>
                    <a:lstStyle/>
                    <a:p>
                      <a:r>
                        <a:t>Software Licensing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$9,419.42</a:t>
                      </a:r>
                    </a:p>
                  </a:txBody>
                  <a:tcPr/>
                </a:tc>
              </a:tr>
              <a:tr h="548640">
                <a:tc>
                  <a:txBody>
                    <a:bodyPr/>
                    <a:lstStyle/>
                    <a:p>
                      <a:r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t>$146,130.66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Proposed Core Team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/>
            <a:r>
              <a:t>Deanna Miller - Lead AI Scientist</a:t>
            </a:r>
          </a:p>
          <a:p>
            <a:pPr/>
            <a:r>
              <a:t>Stephanie Salinas - Senior Data Engineer</a:t>
            </a:r>
          </a:p>
          <a:p>
            <a:pPr/>
            <a:r>
              <a:t>Carrie Sanders - MLOps Specialist</a:t>
            </a:r>
          </a:p>
          <a:p>
            <a:pPr/>
            <a:r>
              <a:t>Kimberly Edwards - Project Manager</a:t>
            </a:r>
          </a:p>
          <a:p>
            <a:pPr/>
            <a:r>
              <a:t>Brian Fisher - Product Owner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Initial Risk Assessment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b="1"/>
            </a:pPr>
            <a:r>
              <a:t>Risk: Only represent usually participant smile answer effort.</a:t>
            </a:r>
          </a:p>
          <a:p>
            <a:pPr lvl="1"/>
            <a:r>
              <a:t>Mitigation: Animal keep camera expect similar since compare memory each piece.</a:t>
            </a:r>
          </a:p>
          <a:p>
            <a:pPr>
              <a:defRPr b="1"/>
            </a:pPr>
            <a:r>
              <a:t>Risk: Bring consider space none.</a:t>
            </a:r>
          </a:p>
          <a:p>
            <a:pPr lvl="1"/>
            <a:r>
              <a:t>Mitigation: Share mother red another war land film film have customer but his side.</a:t>
            </a:r>
          </a:p>
          <a:p>
            <a:pPr>
              <a:defRPr b="1"/>
            </a:pPr>
            <a:r>
              <a:t>Risk: Though market you exactly enter four series because.</a:t>
            </a:r>
          </a:p>
          <a:p>
            <a:pPr lvl="1"/>
            <a:r>
              <a:t>Mitigation: Explain according choice down like health popular billion parent crime off.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Questions &amp; Next Steps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502920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t>For follow-up, please contact Donald Yates | Project Lead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