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Penetration Test Results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Target: Public Web Application</a:t>
            </a:r>
            <a:br/>
            <a:r>
              <a:t>Engagement Period: 2025-11-03 to 2025-11-09</a:t>
            </a:r>
            <a:r>
              <a:rPr b="1" sz="2000">
                <a:solidFill>
                  <a:srgbClr val="FF0000"/>
                </a:solidFill>
              </a:rPr>
              <a:t>
STRICTLY CONFIDENTIAL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Executive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b="1" sz="2400"/>
            </a:pPr>
            <a:r>
              <a:t>Overall Risk: CRITICAL</a:t>
            </a:r>
          </a:p>
          <a:p>
            <a:r>
              <a:t>The assessment of the Public Web Application identified several high-impact vulnerabilities. An attacker could potentially chain these weaknesses to compromise sensitive data and gain unauthorized control of critical systems.</a:t>
            </a:r>
          </a:p>
          <a:p/>
          <a:p>
            <a:pPr lvl="1"/>
            <a:r>
              <a:t>Critical Findings: 1</a:t>
            </a:r>
          </a:p>
          <a:p>
            <a:pPr lvl="1"/>
            <a:r>
              <a:t>High Findings: 4</a:t>
            </a:r>
          </a:p>
          <a:p>
            <a:pPr lvl="1"/>
            <a:r>
              <a:t>Medium Findings: 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Engagement Methodology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22860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t>Phase 1:</a:t>
            </a:r>
          </a:p>
          <a:p>
            <a:r>
              <a:t>Reconnaissance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429000" y="2743200"/>
            <a:ext cx="22860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t>Phase 2:</a:t>
            </a:r>
          </a:p>
          <a:p>
            <a:r>
              <a:t>Scanning &amp; Enumeration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0" y="3657600"/>
            <a:ext cx="22860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t>Phase 3:</a:t>
            </a:r>
          </a:p>
          <a:p>
            <a:r>
              <a:t>Exploitation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Summary of Key Findings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82296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609600">
                <a:tc>
                  <a:txBody>
                    <a:bodyPr/>
                    <a:lstStyle/>
                    <a:p>
                      <a:r>
                        <a:t>Vuln 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Vulnerability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Severity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Affected System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t>VULN-2024-001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Remote Code Execution (RCE)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Critical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auth.api.internal (10.1.2.5)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t>VULN-2024-002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Insecure Deserialization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Critical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auth.api.internal (10.1.2.5)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t>VULN-2024-003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Cross-Site Scripting (XSS) - Stored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High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auth.api.internal (10.1.2.5)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t>VULN-2024-004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XML External Entity (XXE) Injection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High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k8s-ingress-controller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t>VULN-2024-005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Insecure Direct Object References (IDOR)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Medium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k8s-ingress-controller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Critical Finding: Insecure Deserialization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b="1"/>
            </a:pPr>
            <a:r>
              <a:t>Description:</a:t>
            </a:r>
          </a:p>
          <a:p>
            <a:r>
              <a:t>Before clear team various hard accept training. Less mission agreement various. Magazine represent anything far.</a:t>
            </a:r>
          </a:p>
          <a:p>
            <a:br/>
            <a:pPr>
              <a:defRPr b="1"/>
            </a:pPr>
            <a:r>
              <a:t>Business Impact:</a:t>
            </a:r>
          </a:p>
          <a:p>
            <a:r>
              <a:t>An unauthenticated attacker could exploit this flaw to envisioneer cross-media mindshare, leading to a full system compromise and potential data exfiltration.</a:t>
            </a:r>
          </a:p>
          <a:p>
            <a:br/>
            <a:pPr>
              <a:defRPr b="1"/>
            </a:pPr>
            <a:r>
              <a:t>Recommendation:</a:t>
            </a:r>
          </a:p>
          <a:p>
            <a:r>
              <a:t>Implement input validation and parameterized queries. Upgrade the webapp-main-v2.3 framework to the latest patched version.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High-Level Remediation Plan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822960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548640">
                <a:tc>
                  <a:txBody>
                    <a:bodyPr/>
                    <a:lstStyle/>
                    <a:p>
                      <a:r>
                        <a:t>Vuln 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Recommended 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Assigned Team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Target Date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t>VULN-2024-001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Patch underlying library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DevOps Team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2025-12-09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t>VULN-2024-002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Implement strict input sanitization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Infrastructure Group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2025-12-12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t>VULN-2024-003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Rotate compromised credentials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WebApp Security Champions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2025-12-24</a:t>
                      </a:r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t>VULN-2024-004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Reconfigure firewall rules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Infrastructure Group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2026-01-02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Attack Path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27432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/>
            </a:pPr>
            <a:r>
              <a:t>1. Exploit Public-Facing XSS Vulnerability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0" y="3200400"/>
            <a:ext cx="27432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2. Steal Admin Session Cookie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0" y="4572000"/>
            <a:ext cx="27432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3. Pivot to Internal Network via Admin Panel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1828800"/>
            <a:ext cx="27432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>
                <a:solidFill>
                  <a:srgbClr val="C80000"/>
                </a:solidFill>
              </a:defRPr>
            </a:pPr>
            <a:r>
              <a:t>4. Achieve RCE on Internal Server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Questions &amp; Next Steps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50292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t>For follow-up, please contact Lawrence Hunt | Lead Security Consultant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