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Penetration Test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Target: Core Banking API</a:t>
            </a:r>
            <a:br/>
            <a:r>
              <a:t>Engagement Period: 2025-10-30 to 2025-11-09</a:t>
            </a:r>
            <a:r>
              <a:rPr b="1" sz="2000">
                <a:solidFill>
                  <a:srgbClr val="FF0000"/>
                </a:solidFill>
              </a:rPr>
              <a:t>
STRICTLY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400"/>
            </a:pPr>
            <a:r>
              <a:t>Overall Risk: CRITICAL</a:t>
            </a:r>
          </a:p>
          <a:p>
            <a:r>
              <a:t>The assessment of the Core Banking API identified several high-impact vulnerabilities. An attacker could potentially chain these weaknesses to compromise sensitive data and gain unauthorized control of critical systems.</a:t>
            </a:r>
          </a:p>
          <a:p/>
          <a:p>
            <a:pPr lvl="1"/>
            <a:r>
              <a:t>Critical Findings: 1</a:t>
            </a:r>
          </a:p>
          <a:p>
            <a:pPr lvl="1"/>
            <a:r>
              <a:t>High Findings: 4</a:t>
            </a:r>
          </a:p>
          <a:p>
            <a:pPr lvl="1"/>
            <a:r>
              <a:t>Medium Findings: 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 Methodology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1:</a:t>
            </a:r>
          </a:p>
          <a:p>
            <a:r>
              <a:t>Reconnaissance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2:</a:t>
            </a:r>
          </a:p>
          <a:p>
            <a:r>
              <a:t>Scanning &amp; Enumeration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3657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3:</a:t>
            </a:r>
          </a:p>
          <a:p>
            <a:r>
              <a:t>Exploitation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Key Findings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r>
                        <a:t>Vuln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Vulnerability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Affected System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Authentication Bypass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webapp-main-v2.3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Authentication Bypass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k8s-ingress-controller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Server-Side Request Forgery (SSRF)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auth.api.internal (10.1.2.5)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XML External Entity (XXE) Injection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webapp-main-v2.3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Insecure Direct Object References (IDOR)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k8s-ingress-controller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Critical Finding: Insecure Deserialization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Description:</a:t>
            </a:r>
          </a:p>
          <a:p>
            <a:r>
              <a:t>Community different stop reveal assume measure. Once seat city. Decide character focus safe officer.</a:t>
            </a:r>
          </a:p>
          <a:p>
            <a:br/>
            <a:pPr>
              <a:defRPr b="1"/>
            </a:pPr>
            <a:r>
              <a:t>Business Impact:</a:t>
            </a:r>
          </a:p>
          <a:p>
            <a:r>
              <a:t>An unauthenticated attacker could exploit this flaw to grow best-of-breed solutions, leading to a full system compromise and potential data exfiltration.</a:t>
            </a:r>
          </a:p>
          <a:p>
            <a:br/>
            <a:pPr>
              <a:defRPr b="1"/>
            </a:pPr>
            <a:r>
              <a:t>Recommendation:</a:t>
            </a:r>
          </a:p>
          <a:p>
            <a:r>
              <a:t>Implement input validation and parameterized queries. Upgrade the webapp-main-v2.3 framework to the latest patched version.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High-Level Remediation Plan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48640">
                <a:tc>
                  <a:txBody>
                    <a:bodyPr/>
                    <a:lstStyle/>
                    <a:p>
                      <a:r>
                        <a:t>Vuln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Recommended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Assigned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Patch underlying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Backend API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2025-11-25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Implement strict input sanitization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WebApp Security Champions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2025-11-25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Rotate compromised credentials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WebApp Security Champions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2026-01-07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Reconfigure firewall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DevOps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2025-12-19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Attack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1. Exploit Public-Facing XSS Vulnerability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32004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2. Steal Admin Session Cookie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45720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3. Pivot to Internal Network via Admin Panel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8288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C80000"/>
                </a:solidFill>
              </a:defRPr>
            </a:pPr>
            <a:r>
              <a:t>4. Achieve RCE on Internal Server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James Hughes | Lead Security Consultant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