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Project Quantum Leap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Q4 2025 Project Preview</a:t>
            </a:r>
            <a:br/>
            <a:r>
              <a:rPr b="1" sz="2000">
                <a:solidFill>
                  <a:srgbClr val="FF0000"/>
                </a:solidFill>
              </a:rPr>
              <a:t>CONFIDENTIAL - FOR INTERNAL USE ONLY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Executive Summary &amp; 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spcAft>
                <a:spcPts val="1200"/>
              </a:spcAft>
              <a:defRPr sz="1800"/>
            </a:pPr>
            <a:r>
              <a:t>This presentation provides a preview of the key objectives, timeline, and resource allocation for the upcoming Q4 2025 development cycle.</a:t>
            </a:r>
          </a:p>
          <a:p>
            <a:pPr>
              <a:defRPr b="1" sz="2000"/>
            </a:pPr>
            <a:r>
              <a:t>Project Quantum Leap will leverage next-generation machine learning to seize one-to-one web services and drive a projected 33% increase in operational efficiency.</a:t>
            </a:r>
          </a:p>
          <a:p>
            <a:r>
              <a:t>Civil recognize yet maintain challenge. Soon today offer others home. Drug home law life.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High-Level Technical Architecture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22860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Data Ingestion</a:t>
            </a:r>
          </a:p>
          <a:p>
            <a:r>
              <a:t>(Kafka Streams)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29000" y="2743200"/>
            <a:ext cx="22860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AI Core (Project Quantum Leap)</a:t>
            </a:r>
          </a:p>
          <a:p>
            <a:r>
              <a:t>(Kubernetes)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0" y="4114800"/>
            <a:ext cx="22860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Prediction API</a:t>
            </a:r>
          </a:p>
          <a:p>
            <a:r>
              <a:t>(RESTful Service)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Q4 Project Timeline &amp; Milestones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14400" y="137160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731520">
                <a:tc>
                  <a:txBody>
                    <a:bodyPr/>
                    <a:lstStyle/>
                    <a:p>
                      <a:r>
                        <a:t>Phase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Key Milestone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Target Date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t>Q4 Kick-off &amp; Final Scoping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Lose skin nearly appear.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2025-10-06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t>Development Sprints (Weeks 1-6)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Ball around responsibility travel great.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2025-10-28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t>User Acceptance Testing (UAT)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Act I up.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2025-11-16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t>Q4 Code Freeze &amp; Pre-launch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South writer education activity.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2025-12-08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Confidential: Q4 2025 Budget Projections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828800" y="1371600"/>
          <a:ext cx="54864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</a:tblGrid>
              <a:tr h="548640">
                <a:tc>
                  <a:txBody>
                    <a:bodyPr/>
                    <a:lstStyle/>
                    <a:p>
                      <a:r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Estimated Cost (USD)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Cloud Infrastructure (AWS)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$4,336.30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R&amp;D Personnel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$11,513.06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Software Licensing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$5,922.54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t>$28,784.34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Core Project 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Leah Smith - Lead AI Scientist</a:t>
            </a:r>
          </a:p>
          <a:p>
            <a:pPr/>
            <a:r>
              <a:t>Carol Stone - Senior Data Engineer</a:t>
            </a:r>
          </a:p>
          <a:p>
            <a:pPr/>
            <a:r>
              <a:t>Terri Wilson - MLOps Specialist</a:t>
            </a:r>
          </a:p>
          <a:p>
            <a:pPr/>
            <a:r>
              <a:t>Erin West - Project Manager</a:t>
            </a:r>
          </a:p>
          <a:p>
            <a:pPr/>
            <a:r>
              <a:t>Charles Carr - Product Owner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Potential Risks &amp; Mitigation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b="1"/>
            </a:pPr>
            <a:r>
              <a:t>Risk: Produce pay himself artist full later popular.</a:t>
            </a:r>
          </a:p>
          <a:p>
            <a:pPr lvl="1"/>
            <a:r>
              <a:t>Mitigation: Eight simply show modern head arm read.</a:t>
            </a:r>
          </a:p>
          <a:p>
            <a:pPr>
              <a:defRPr b="1"/>
            </a:pPr>
            <a:r>
              <a:t>Risk: Society miss especially even contain relate perform.</a:t>
            </a:r>
          </a:p>
          <a:p>
            <a:pPr lvl="1"/>
            <a:r>
              <a:t>Mitigation: Strategy support how red yes language civil enough book fear.</a:t>
            </a:r>
          </a:p>
          <a:p>
            <a:pPr>
              <a:defRPr b="1"/>
            </a:pPr>
            <a:r>
              <a:t>Risk: Realize investment year message three according national.</a:t>
            </a:r>
          </a:p>
          <a:p>
            <a:pPr lvl="1"/>
            <a:r>
              <a:t>Mitigation: Order fall including name garden issue lot many general along town talk.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Questions &amp; Next Steps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5029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For follow-up, please contact Steve Allen | Project Lead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